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3"/>
  </p:notesMasterIdLst>
  <p:sldIdLst>
    <p:sldId id="257" r:id="rId3"/>
    <p:sldId id="275" r:id="rId4"/>
    <p:sldId id="281" r:id="rId5"/>
    <p:sldId id="283" r:id="rId6"/>
    <p:sldId id="299" r:id="rId7"/>
    <p:sldId id="300" r:id="rId8"/>
    <p:sldId id="298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BFD6C6E6-37A5-45EA-B65D-6418F1C8EF4D}">
          <p14:sldIdLst>
            <p14:sldId id="257"/>
          </p14:sldIdLst>
        </p14:section>
        <p14:section name="Editores" id="{750FC87B-80F5-491B-9FA1-A4131CB54C3E}">
          <p14:sldIdLst>
            <p14:sldId id="275"/>
            <p14:sldId id="281"/>
            <p14:sldId id="283"/>
            <p14:sldId id="299"/>
            <p14:sldId id="300"/>
            <p14:sldId id="298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Requisitos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 </a:t>
            </a: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funcionais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B1F8A-007D-4AA8-ADD0-A69EC1900F3E}"/>
              </a:ext>
            </a:extLst>
          </p:cNvPr>
          <p:cNvSpPr txBox="1">
            <a:spLocks/>
          </p:cNvSpPr>
          <p:nvPr/>
        </p:nvSpPr>
        <p:spPr>
          <a:xfrm>
            <a:off x="312476" y="2952544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8056999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typescript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D9C6C2E-DD2C-4752-B146-50A14BF0F272}"/>
              </a:ext>
            </a:extLst>
          </p:cNvPr>
          <p:cNvSpPr/>
          <p:nvPr/>
        </p:nvSpPr>
        <p:spPr>
          <a:xfrm>
            <a:off x="579894" y="1309598"/>
            <a:ext cx="97363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 é uma linguagem de script criada e desenvolvida pela Microsoft. A sintaxe é um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superconjunto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 de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JavaScript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, que adiciona tipagem estática opcional - todo código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JavaScript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 também é </a:t>
            </a:r>
            <a:r>
              <a:rPr lang="pt-BR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 válido.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Referência: https://pt.wikipedia.org/wiki/TypeScript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B1F8A-007D-4AA8-ADD0-A69EC1900F3E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INSTALANDO O TYPESCRIPT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2598BE-D522-44B8-8AE1-C8C92C542661}"/>
              </a:ext>
            </a:extLst>
          </p:cNvPr>
          <p:cNvSpPr/>
          <p:nvPr/>
        </p:nvSpPr>
        <p:spPr>
          <a:xfrm>
            <a:off x="579894" y="1309598"/>
            <a:ext cx="9668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O </a:t>
            </a:r>
            <a:r>
              <a:rPr lang="pt-BR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 pode ser instalado via NPM:</a:t>
            </a:r>
            <a:endParaRPr lang="pt-BR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88DE1E-46BB-48EF-9574-325FB4DF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4" y="2103629"/>
            <a:ext cx="4536380" cy="65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21601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800" dirty="0" err="1"/>
              <a:t>Transpilar</a:t>
            </a:r>
            <a:endParaRPr lang="pt-BR" sz="2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684374-B73F-4244-9648-0CFEF88911F0}"/>
              </a:ext>
            </a:extLst>
          </p:cNvPr>
          <p:cNvSpPr/>
          <p:nvPr/>
        </p:nvSpPr>
        <p:spPr>
          <a:xfrm>
            <a:off x="721601" y="13101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oboto" panose="02000000000000000000"/>
              </a:rPr>
              <a:t> </a:t>
            </a:r>
            <a:r>
              <a:rPr lang="pt-BR" dirty="0" err="1">
                <a:solidFill>
                  <a:schemeClr val="bg1"/>
                </a:solidFill>
                <a:latin typeface="Roboto" panose="02000000000000000000"/>
              </a:rPr>
              <a:t>Transpilar</a:t>
            </a:r>
            <a:r>
              <a:rPr lang="pt-BR" dirty="0">
                <a:solidFill>
                  <a:schemeClr val="bg1"/>
                </a:solidFill>
                <a:latin typeface="Roboto" panose="02000000000000000000"/>
              </a:rPr>
              <a:t> significa converter um código fonte em outro por meio de um processo de compilação, ou seja, o programador escreve o código fonte em uma linguagem que após ser compilada gerará um código equivalente em outra linguagem.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D86728-7E67-4461-BF2B-8A9DE6BD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1" y="3618241"/>
            <a:ext cx="4001324" cy="7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78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O que é ES6 ?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DCC9C7F-4F9A-4C94-8123-254F60287D72}"/>
              </a:ext>
            </a:extLst>
          </p:cNvPr>
          <p:cNvSpPr/>
          <p:nvPr/>
        </p:nvSpPr>
        <p:spPr>
          <a:xfrm>
            <a:off x="865804" y="1394633"/>
            <a:ext cx="10106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ES6, </a:t>
            </a:r>
            <a:r>
              <a:rPr lang="pt-BR" dirty="0" err="1">
                <a:solidFill>
                  <a:schemeClr val="bg1"/>
                </a:solidFill>
              </a:rPr>
              <a:t>ECMAScript</a:t>
            </a:r>
            <a:r>
              <a:rPr lang="pt-BR" dirty="0">
                <a:solidFill>
                  <a:schemeClr val="bg1"/>
                </a:solidFill>
              </a:rPr>
              <a:t> 6 ou ES2015, é simplesmente a mais nova versão do </a:t>
            </a:r>
            <a:r>
              <a:rPr lang="pt-BR" dirty="0" err="1">
                <a:solidFill>
                  <a:schemeClr val="bg1"/>
                </a:solidFill>
              </a:rPr>
              <a:t>JavaScript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lvl="0">
              <a:defRPr/>
            </a:pPr>
            <a:endParaRPr lang="en-US" sz="3600" cap="all" dirty="0">
              <a:solidFill>
                <a:schemeClr val="bg1"/>
              </a:solidFill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38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30229" y="1123744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Declarando variáveis 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477B9B-DE6C-4DA1-8BE3-A78C352F4DDE}"/>
              </a:ext>
            </a:extLst>
          </p:cNvPr>
          <p:cNvSpPr txBox="1">
            <a:spLocks/>
          </p:cNvSpPr>
          <p:nvPr/>
        </p:nvSpPr>
        <p:spPr>
          <a:xfrm>
            <a:off x="6498586" y="1096963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Funções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1F2055-EF75-43D1-A2DA-A78954D11C48}"/>
              </a:ext>
            </a:extLst>
          </p:cNvPr>
          <p:cNvSpPr txBox="1">
            <a:spLocks/>
          </p:cNvSpPr>
          <p:nvPr/>
        </p:nvSpPr>
        <p:spPr>
          <a:xfrm>
            <a:off x="454184" y="2915805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600" dirty="0"/>
              <a:t>Declarando variáveis</a:t>
            </a:r>
          </a:p>
          <a:p>
            <a:pPr lvl="0">
              <a:defRPr/>
            </a:pPr>
            <a:r>
              <a:rPr lang="pt-BR" sz="1600" dirty="0"/>
              <a:t>Com </a:t>
            </a:r>
            <a:r>
              <a:rPr lang="pt-BR" sz="1600" dirty="0" err="1"/>
              <a:t>Let</a:t>
            </a:r>
            <a:r>
              <a:rPr lang="pt-BR" sz="1600" dirty="0"/>
              <a:t> 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82B72-0036-4FBD-8FCD-04A77D4A5AC1}"/>
              </a:ext>
            </a:extLst>
          </p:cNvPr>
          <p:cNvSpPr txBox="1">
            <a:spLocks/>
          </p:cNvSpPr>
          <p:nvPr/>
        </p:nvSpPr>
        <p:spPr>
          <a:xfrm>
            <a:off x="6498586" y="2941920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sz="1800" dirty="0"/>
              <a:t>a</a:t>
            </a:r>
            <a:r>
              <a:rPr lang="pt-BR" sz="1800" dirty="0"/>
              <a:t>pós </a:t>
            </a:r>
            <a:r>
              <a:rPr lang="pt-BR" sz="1800" dirty="0" err="1"/>
              <a:t>transpilado</a:t>
            </a:r>
            <a:endParaRPr lang="pt-BR" sz="1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9AB9C92-C089-4778-93C9-C535A496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05" y="5080005"/>
            <a:ext cx="3815820" cy="32757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88E6F7D-CDB0-4475-9594-2F849B4999D9}"/>
              </a:ext>
            </a:extLst>
          </p:cNvPr>
          <p:cNvSpPr txBox="1">
            <a:spLocks/>
          </p:cNvSpPr>
          <p:nvPr/>
        </p:nvSpPr>
        <p:spPr>
          <a:xfrm>
            <a:off x="609101" y="4376506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Constantes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05807A-CFF7-4C0B-8D15-4FDED8BE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97" y="5080005"/>
            <a:ext cx="3508931" cy="3450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83F441-DA9B-4468-B858-F8C38013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77" y="1618529"/>
            <a:ext cx="4029075" cy="3619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465AF9-430F-40BD-9194-279A2ECB3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453" y="1536122"/>
            <a:ext cx="3686175" cy="9620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F6A2EF9-3937-4D08-96BD-9DECA768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05" y="3671819"/>
            <a:ext cx="3771900" cy="4208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5C6D0C-D265-4A25-996D-FA82A9E4B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453" y="3671819"/>
            <a:ext cx="3686175" cy="42081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6DC0365-7141-491A-A9A8-11F8F6341FBF}"/>
              </a:ext>
            </a:extLst>
          </p:cNvPr>
          <p:cNvSpPr txBox="1">
            <a:spLocks/>
          </p:cNvSpPr>
          <p:nvPr/>
        </p:nvSpPr>
        <p:spPr>
          <a:xfrm>
            <a:off x="6587208" y="4376506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sz="1800" dirty="0"/>
              <a:t>a</a:t>
            </a:r>
            <a:r>
              <a:rPr lang="pt-BR" sz="1800" dirty="0"/>
              <a:t>pós </a:t>
            </a:r>
            <a:r>
              <a:rPr lang="pt-BR" sz="1800" dirty="0" err="1"/>
              <a:t>transpilado</a:t>
            </a:r>
            <a:endParaRPr lang="pt-BR" sz="1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838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15476F4-9253-4F36-AB41-B6C0DD8C7F43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Declarando Classe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F66FD65-A59C-49D0-B37A-8A5DB35E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2" y="1791238"/>
            <a:ext cx="7449280" cy="23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2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15476F4-9253-4F36-AB41-B6C0DD8C7F43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Arrow </a:t>
            </a:r>
            <a:r>
              <a:rPr lang="pt-BR" sz="3200" b="1" dirty="0" err="1"/>
              <a:t>functions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0E1837-583B-4742-9276-A85BA213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04" y="3168593"/>
            <a:ext cx="6675948" cy="10437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675D5F-5EE0-43C5-A6C2-ADABC2DFF6CE}"/>
              </a:ext>
            </a:extLst>
          </p:cNvPr>
          <p:cNvSpPr/>
          <p:nvPr/>
        </p:nvSpPr>
        <p:spPr>
          <a:xfrm>
            <a:off x="865804" y="1394633"/>
            <a:ext cx="101069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As </a:t>
            </a:r>
            <a:r>
              <a:rPr lang="pt-BR" dirty="0" err="1">
                <a:solidFill>
                  <a:schemeClr val="bg1"/>
                </a:solidFill>
              </a:rPr>
              <a:t>arrows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r>
              <a:rPr lang="pt-BR" dirty="0">
                <a:solidFill>
                  <a:schemeClr val="bg1"/>
                </a:solidFill>
              </a:rPr>
              <a:t> são uma forma simplificada de utilizar função no ES6.</a:t>
            </a: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pt-BR" dirty="0">
                <a:solidFill>
                  <a:schemeClr val="bg1"/>
                </a:solidFill>
              </a:rPr>
              <a:t>x.</a:t>
            </a:r>
          </a:p>
          <a:p>
            <a:pPr lvl="0">
              <a:defRPr/>
            </a:pPr>
            <a:endParaRPr lang="en-US" sz="3600" cap="all" dirty="0">
              <a:solidFill>
                <a:schemeClr val="bg1"/>
              </a:solidFill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610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5834</TotalTime>
  <Words>74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21" baseType="lpstr">
      <vt:lpstr>Arial</vt:lpstr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F. Pereira de Almeida</cp:lastModifiedBy>
  <cp:revision>140</cp:revision>
  <dcterms:created xsi:type="dcterms:W3CDTF">2018-03-08T20:56:03Z</dcterms:created>
  <dcterms:modified xsi:type="dcterms:W3CDTF">2018-04-13T18:08:00Z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